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90" r:id="rId18"/>
    <p:sldId id="291" r:id="rId19"/>
    <p:sldId id="292" r:id="rId20"/>
    <p:sldId id="29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4" r:id="rId38"/>
    <p:sldId id="273" r:id="rId39"/>
    <p:sldId id="26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82407"/>
            <a:ext cx="9144000" cy="58477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id-ID" sz="3200" b="1" dirty="0" smtClean="0"/>
              <a:t>CV. JAYA KONSULTAN 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1600200" y="152400"/>
            <a:ext cx="74676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d-ID" sz="3600" b="1" dirty="0" smtClean="0"/>
              <a:t>Badan Perencanaan Pembangunan Daerah (BAPPEDA) Kabupaten Pemalang </a:t>
            </a:r>
            <a:endParaRPr lang="en-US" sz="3600" b="1" dirty="0"/>
          </a:p>
        </p:txBody>
      </p:sp>
      <p:pic>
        <p:nvPicPr>
          <p:cNvPr id="13314" name="Picture 2" descr="Hasil gambar untuk logo kab pemala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2530"/>
            <a:ext cx="1295400" cy="1680172"/>
          </a:xfrm>
          <a:prstGeom prst="rect">
            <a:avLst/>
          </a:prstGeom>
          <a:noFill/>
        </p:spPr>
      </p:pic>
      <p:sp>
        <p:nvSpPr>
          <p:cNvPr id="13316" name="AutoShape 4" descr="Hasil gambar untuk gambar sentra telur omega"/>
          <p:cNvSpPr>
            <a:spLocks noChangeAspect="1" noChangeArrowheads="1"/>
          </p:cNvSpPr>
          <p:nvPr/>
        </p:nvSpPr>
        <p:spPr bwMode="auto">
          <a:xfrm>
            <a:off x="155575" y="-555625"/>
            <a:ext cx="1552575" cy="11620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8" name="AutoShape 6" descr="Hasil gambar untuk gambar sentra telur omega"/>
          <p:cNvSpPr>
            <a:spLocks noChangeAspect="1" noChangeArrowheads="1"/>
          </p:cNvSpPr>
          <p:nvPr/>
        </p:nvSpPr>
        <p:spPr bwMode="auto">
          <a:xfrm>
            <a:off x="155575" y="-555625"/>
            <a:ext cx="1552575" cy="11620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2" name="Picture 10" descr="Gambar terka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0945" y="1981199"/>
            <a:ext cx="5157557" cy="4267200"/>
          </a:xfrm>
          <a:prstGeom prst="rect">
            <a:avLst/>
          </a:prstGeom>
          <a:noFill/>
        </p:spPr>
      </p:pic>
      <p:sp>
        <p:nvSpPr>
          <p:cNvPr id="10" name="Rectangle 9" descr="Telur-2"/>
          <p:cNvSpPr>
            <a:spLocks noChangeArrowheads="1"/>
          </p:cNvSpPr>
          <p:nvPr/>
        </p:nvSpPr>
        <p:spPr bwMode="auto">
          <a:xfrm>
            <a:off x="0" y="1956890"/>
            <a:ext cx="4100945" cy="429150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8575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9000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d-ID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28600" y="2724150"/>
            <a:ext cx="8534400" cy="177165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STUDI PENGEMBANGAN SENTRA BUDIDAYA TELUR OMEGA DAN TELUR  ITIK DI KABUPATEN PEMALANG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Telur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Komoditas ternak ayam buras dan itik menjadi </a:t>
            </a:r>
            <a:r>
              <a:rPr lang="en-US" dirty="0" err="1" smtClean="0"/>
              <a:t>komuditas</a:t>
            </a:r>
            <a:r>
              <a:rPr lang="en-US" dirty="0" smtClean="0"/>
              <a:t> </a:t>
            </a:r>
            <a:r>
              <a:rPr lang="id-ID" dirty="0" smtClean="0"/>
              <a:t>unggulan di Kabupaten Pemalang. </a:t>
            </a:r>
            <a:endParaRPr lang="en-US" dirty="0" smtClean="0"/>
          </a:p>
          <a:p>
            <a:r>
              <a:rPr lang="en-US" dirty="0" smtClean="0"/>
              <a:t>T</a:t>
            </a:r>
            <a:r>
              <a:rPr lang="id-ID" dirty="0" smtClean="0"/>
              <a:t>ahun 2015</a:t>
            </a:r>
            <a:r>
              <a:rPr lang="en-US" dirty="0" smtClean="0"/>
              <a:t>, </a:t>
            </a:r>
            <a:r>
              <a:rPr lang="en-US" dirty="0" err="1" smtClean="0"/>
              <a:t>populasi</a:t>
            </a:r>
            <a:r>
              <a:rPr lang="id-ID" dirty="0" smtClean="0"/>
              <a:t> mencapai 2,78 juta ekor untuk ayam buras atau meningkat 16,45% sejak tahun 2011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id-ID" dirty="0" smtClean="0"/>
              <a:t>populasi</a:t>
            </a:r>
            <a:r>
              <a:rPr lang="en-US" dirty="0" smtClean="0"/>
              <a:t> </a:t>
            </a:r>
            <a:r>
              <a:rPr lang="en-US" dirty="0" err="1" smtClean="0"/>
              <a:t>itik</a:t>
            </a:r>
            <a:r>
              <a:rPr lang="en-US" dirty="0" smtClean="0"/>
              <a:t> </a:t>
            </a:r>
            <a:r>
              <a:rPr lang="id-ID" dirty="0" smtClean="0"/>
              <a:t>mencapai 322,98 ribu ekor atau meningkat 33,84% sejak tahun 2011. </a:t>
            </a:r>
            <a:endParaRPr lang="en-US" dirty="0" smtClean="0"/>
          </a:p>
          <a:p>
            <a:r>
              <a:rPr lang="en-US" dirty="0" smtClean="0"/>
              <a:t>P</a:t>
            </a:r>
            <a:r>
              <a:rPr lang="id-ID" dirty="0" smtClean="0"/>
              <a:t>opulasi kedua komoditas ternak tersebut mampu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id-ID" dirty="0" smtClean="0"/>
              <a:t>telur ayam buras 3.080,9 ton dan telur itik sebesar 2.141,8 ton.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Maksud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	U</a:t>
            </a:r>
            <a:r>
              <a:rPr lang="id-ID" sz="3600" dirty="0" smtClean="0"/>
              <a:t>ntuk menyediakan dokumen perencanaan pengembangan sentra budidaya telur omega dan telur itik yang terarah, komprehensif dan berkesinambungan</a:t>
            </a:r>
            <a:r>
              <a:rPr lang="en-US" sz="3600" dirty="0" smtClean="0"/>
              <a:t>,</a:t>
            </a:r>
            <a:r>
              <a:rPr lang="id-ID" sz="3600" dirty="0" smtClean="0"/>
              <a:t> </a:t>
            </a:r>
            <a:r>
              <a:rPr lang="en-US" sz="3600" dirty="0" err="1" smtClean="0"/>
              <a:t>sehingga</a:t>
            </a:r>
            <a:r>
              <a:rPr lang="en-US" sz="3600" dirty="0" smtClean="0"/>
              <a:t> </a:t>
            </a:r>
            <a:r>
              <a:rPr lang="id-ID" sz="3600" dirty="0" smtClean="0"/>
              <a:t>dapat meningkatkan nilai tambah</a:t>
            </a:r>
            <a:r>
              <a:rPr lang="en-US" sz="3600" dirty="0" smtClean="0"/>
              <a:t>,</a:t>
            </a:r>
            <a:r>
              <a:rPr lang="id-ID" sz="3600" dirty="0" smtClean="0"/>
              <a:t> manfaat dan daya saing produk peternakan.</a:t>
            </a:r>
            <a:r>
              <a:rPr lang="id-ID" dirty="0" smtClean="0"/>
              <a:t> 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Tujuan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id-ID" dirty="0" smtClean="0"/>
              <a:t>Mengidentifikasikan dan menganalisis faktor-faktor lingkungan strategis bagi pengembangan sentra budidaya telur omega dan telur itik di Kabupaten Pemalang.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id-ID" dirty="0" smtClean="0"/>
              <a:t>Menganalisis kinerja dan menyusun kriteria ideal pengembangan sentra budidaya telur omega dan telur itik di Kabupaten Pemalang.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id-ID" dirty="0" smtClean="0"/>
              <a:t>Merumuskan strategi pengembangan sentra budidaya telur omega dan telur itik yang mendukung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id-ID" dirty="0" smtClean="0"/>
              <a:t>daya saing produk peternakan di Kabupaten Pemalang.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Sasaran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lphaLcPeriod"/>
            </a:pPr>
            <a:r>
              <a:rPr lang="id-ID" sz="2400" dirty="0" smtClean="0"/>
              <a:t>Terwujudnya pengembangan agribisnis berbasis peternakan melalui keterkaitan industri peternakan hulu sampai hilir.</a:t>
            </a:r>
            <a:endParaRPr lang="en-US" sz="2400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sz="2400" dirty="0" smtClean="0"/>
              <a:t>Terbangun dan berkembangnya kemitraan dan aliansi strategis diantara stakeholder yang melibatkan pemerintah, dunia usaha dan masyarakat secara sinergis.</a:t>
            </a:r>
            <a:endParaRPr lang="en-US" sz="2400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sz="2400" dirty="0" smtClean="0"/>
              <a:t>Meningkatnya produksi, produktivitas, produk bernilai tambah dan daya  saing  usaha  peternakan melalui peningkatan pengetahuan, kesadaran, dan penguatan keterampilan peternak.</a:t>
            </a:r>
            <a:endParaRPr lang="en-US" sz="2400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sz="2400" dirty="0" smtClean="0"/>
              <a:t>Meningkatkan  kemudahan  pelayanan  teknis  dan  ekonomis  bagi usaha peternakan.</a:t>
            </a:r>
            <a:endParaRPr lang="en-US" sz="2400" dirty="0" smtClean="0"/>
          </a:p>
          <a:p>
            <a:pPr marL="514350" lvl="0" indent="-514350">
              <a:buFont typeface="+mj-lt"/>
              <a:buAutoNum type="alphaLcPeriod"/>
            </a:pPr>
            <a:r>
              <a:rPr lang="id-ID" sz="2400" dirty="0" smtClean="0"/>
              <a:t>Terwujudnya ketahanan pangan di Kabupaten Pemalang.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en-US" dirty="0" smtClean="0"/>
              <a:t>1</a:t>
            </a:r>
            <a:r>
              <a:rPr lang="id-ID" dirty="0" smtClean="0"/>
              <a:t>.</a:t>
            </a:r>
            <a:r>
              <a:rPr lang="en-US" dirty="0" smtClean="0"/>
              <a:t> </a:t>
            </a:r>
            <a:r>
              <a:rPr lang="id-ID" dirty="0" smtClean="0"/>
              <a:t>Identifikasi potensi sentra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Indentifikasi potensi  sentra agribisnis budidaya telur omega dan telur itik di Kabupaten Pemalang. </a:t>
            </a:r>
            <a:endParaRPr lang="en-US" dirty="0" smtClean="0"/>
          </a:p>
          <a:p>
            <a:pPr>
              <a:buNone/>
            </a:pPr>
            <a:r>
              <a:rPr lang="id-ID" dirty="0" smtClean="0"/>
              <a:t>2.	Analisis kinerja sentra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Analisis kinerja sentra budidaya telur omega dan telur itik di Kabupaten Pemalang yang dapat dikembangkan menjadi sentra agribisnis berbasis peternakan.</a:t>
            </a:r>
            <a:endParaRPr lang="en-US" dirty="0" smtClean="0"/>
          </a:p>
          <a:p>
            <a:pPr>
              <a:buNone/>
            </a:pPr>
            <a:r>
              <a:rPr lang="id-ID" dirty="0" smtClean="0"/>
              <a:t>3.	Perumusan strategi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id-ID" dirty="0" smtClean="0"/>
              <a:t>Perumusan strategi pengembangan sentra budidaya telur omega dan telur itik di Kabupaten Pemalang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>
              <a:buFont typeface="+mj-lt"/>
              <a:buAutoNum type="arabicPeriod"/>
            </a:pPr>
            <a:r>
              <a:rPr lang="id-ID" sz="1600" dirty="0" smtClean="0"/>
              <a:t>Undang-undang Republik Indonesia Nomor 25 Tahun 2004 tentang Perencanaan Pembangunan Nasional. </a:t>
            </a:r>
            <a:endParaRPr lang="en-US" sz="1600" dirty="0" smtClean="0"/>
          </a:p>
          <a:p>
            <a:pPr lvl="0">
              <a:buFont typeface="+mj-lt"/>
              <a:buAutoNum type="arabicPeriod"/>
            </a:pPr>
            <a:r>
              <a:rPr lang="id-ID" sz="1600" dirty="0" smtClean="0"/>
              <a:t>Undang-Undang  Nomor  18  Tahun  2009  tentang  Peternakan  dan Kesehatan  Hewan  (Lembaran  Negara  Tahun  2009  Nomor  84, Tambahan Lembaran Negara Nomor 5015) sebagaimana telah diubah dengan  Undang-Undang  Nomor  41  Tahun  2014  tentang  Perubahan Atas Undang-Undang Nomor 18 Tahun 2009 Tentang Peternakan dan Kesehatan  Hewan  (Lembaran  Negara  Tahun  2014  Nomor  338, Tambahan Lembaran Negara Nomor 5619).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Undang-Undang  Nomor  23  Tahun  2014  tentang  Pemerintah  Daerah (Lembaran  Negara  Tahun  2014  Nomor  244,  Tambahan  Lembaran Negara  Nomor  5587)  sebagaimana  telah  diubah beberapa kali terakhir dengan Undang-undang Nomor 9 Tahun 2015 tentang Perubahan Kedua Atas Undang-undang Nomor 23 Tahun 2014 tentang Pemerintahan Daerah (Lembaran Negara Republik Indonesia Tahun 2015 Nomor 58, Tambahan Lembaran Negara Republik Indonesia Nomor 5679).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 Pemerintah  Nomor   6  Tahun  2013  tentang  Pemberdayaan Peternak (Lembaran Negara Tahun 2013 Nomor 6).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 Menteri  Pertanian  Nomor  19/Permentan/HK.140/4/2015 tentang Rencana Strategis Kementerian Pertanian Republik Indonesia Tahun 2015 – 2019.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  Menteri  Pertanian  Nomor  50/Permentan/OT.140/8/2012 tentang Pedoman Pengembangan Kawasan Pertanian.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Daerah Kabupaten Pemalang Nomor 2 Tahun 2006 tentang Rencana Pembangunan Jangka Panjang Daerah Kabupaten Pemalang Tahun 2005 – 2025.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Daerah Kabupaten Pemalang Nomor 3 tahun 2011 tentang Rencana Tata Ruang Wilayah Kabupaten Pemalang Tahun 2011- 2031.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id-ID" sz="1600" dirty="0" smtClean="0"/>
              <a:t>Peraturan Daerah Kabupaten Pemalang Nomor 12 Tahun 2016 Tentang Rencana Pembangunan Jangka Menengah Daerah Kabupaten Pemalang Tahun 2016 – 2021.</a:t>
            </a:r>
            <a:endParaRPr lang="en-US" sz="1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Sistem Agribisnis Peternakan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893" y="838200"/>
            <a:ext cx="943629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id-ID" sz="3200" b="1" dirty="0" smtClean="0"/>
              <a:t>Metode Penentuan Lokasi dan Komo</a:t>
            </a:r>
            <a:r>
              <a:rPr lang="en-US" sz="3200" b="1" dirty="0" err="1" smtClean="0"/>
              <a:t>ditas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96" y="1600201"/>
            <a:ext cx="9097603" cy="498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>Ciri</a:t>
            </a:r>
            <a:r>
              <a:rPr lang="en-US" b="1" dirty="0" smtClean="0"/>
              <a:t> </a:t>
            </a:r>
            <a:r>
              <a:rPr lang="id-ID" b="1" dirty="0" smtClean="0"/>
              <a:t>Sentra Peternakan Menurut Perkembangannya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38" y="1524000"/>
            <a:ext cx="8559533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Tahapan Pengembangan Sentra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89" y="1800224"/>
            <a:ext cx="9071811" cy="506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>Alur Pikir Proses Penyelesaian Pekerjaan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22" y="1066800"/>
            <a:ext cx="910937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Proporsi Pengambilan Sampel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597" y="1752600"/>
            <a:ext cx="927719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-2362200" y="2819400"/>
            <a:ext cx="66294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Pembobotan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19742"/>
            <a:ext cx="58674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Nilai Kinerja Sentra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238" y="2057400"/>
            <a:ext cx="92524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d-ID" b="1" dirty="0" smtClean="0"/>
              <a:t>Diagram Kartesius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20972"/>
            <a:ext cx="7014967" cy="543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" y="228600"/>
            <a:ext cx="9135534" cy="640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3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199"/>
            <a:ext cx="9144000" cy="52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20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4" y="1524000"/>
            <a:ext cx="9026012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8119" y="381000"/>
            <a:ext cx="7096363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4000" dirty="0" smtClean="0"/>
              <a:t>Profil Kelompok Ternak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990483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04" y="274638"/>
            <a:ext cx="9110896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d-ID" sz="3600" dirty="0"/>
              <a:t>Tata Niaga dan Margin Harga Perdagangan Telur Omega dan Telur </a:t>
            </a:r>
            <a:r>
              <a:rPr lang="id-ID" sz="3600" dirty="0" smtClean="0"/>
              <a:t>Itik</a:t>
            </a:r>
            <a:r>
              <a:rPr lang="id-ID" dirty="0" smtClean="0"/>
              <a:t> 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" y="1600200"/>
            <a:ext cx="9110896" cy="3995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778409"/>
            <a:ext cx="35528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6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17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13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5496"/>
            <a:ext cx="9144000" cy="359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79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7400"/>
            <a:ext cx="9144000" cy="278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90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1" y="1905000"/>
            <a:ext cx="913022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67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" y="1905000"/>
            <a:ext cx="9141676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5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57" y="1981200"/>
            <a:ext cx="915931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02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8410"/>
            <a:ext cx="9144000" cy="438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39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52" y="1981201"/>
            <a:ext cx="9238752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51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39" y="1828800"/>
            <a:ext cx="921467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65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28799"/>
            <a:ext cx="9144000" cy="308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02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36" y="1981200"/>
            <a:ext cx="923167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3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685800"/>
            <a:ext cx="9163050" cy="3705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5172075"/>
            <a:ext cx="34290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47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0313"/>
            <a:ext cx="9144000" cy="535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32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287510"/>
            <a:ext cx="9220199" cy="62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79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0817"/>
            <a:ext cx="9144000" cy="588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02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7162800" cy="69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98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Perumusan Strategi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lvl="0"/>
            <a:r>
              <a:rPr lang="id-ID" dirty="0"/>
              <a:t>Pengembangan </a:t>
            </a:r>
            <a:r>
              <a:rPr lang="id-ID" dirty="0" smtClean="0"/>
              <a:t>permodalan dengan melibatkan lembaga keuangan. Pemerintah dapat memberi subsidi bunga dan kemudahan birokrasi peminjaman modal. </a:t>
            </a:r>
            <a:endParaRPr lang="id-ID" dirty="0"/>
          </a:p>
          <a:p>
            <a:r>
              <a:rPr lang="id-ID" dirty="0"/>
              <a:t>Pengembangan pemasaran </a:t>
            </a:r>
            <a:r>
              <a:rPr lang="id-ID" dirty="0" smtClean="0"/>
              <a:t>dengan melibatkan stakeholder terkait dimana stakeholder tersebut dapat membuka akses akses pasar baik domestik maupun luar negeri</a:t>
            </a:r>
          </a:p>
          <a:p>
            <a:pPr lvl="0"/>
            <a:r>
              <a:rPr lang="id-ID" dirty="0"/>
              <a:t>Peningkatan produksi sentra </a:t>
            </a:r>
            <a:r>
              <a:rPr lang="id-ID" dirty="0" smtClean="0"/>
              <a:t>dengan cara melibatkan pengembang teknologi tepat guna untuk pengembangan peternakan dari hulu ke hilir.</a:t>
            </a:r>
            <a:endParaRPr lang="id-ID" dirty="0"/>
          </a:p>
          <a:p>
            <a:pPr lvl="0"/>
            <a:r>
              <a:rPr lang="id-ID" dirty="0"/>
              <a:t>Pengembangan usaha </a:t>
            </a:r>
            <a:r>
              <a:rPr lang="id-ID" dirty="0" smtClean="0"/>
              <a:t>pembibitan dengan cara dilakukan pelatihan pembibitan, sehingga tidak terjadi ketergantuhan DOC atau anakan/bibit.</a:t>
            </a:r>
            <a:endParaRPr lang="id-ID" dirty="0"/>
          </a:p>
          <a:p>
            <a:pPr lvl="0"/>
            <a:r>
              <a:rPr lang="id-ID" dirty="0"/>
              <a:t>Pengembagan  </a:t>
            </a:r>
            <a:r>
              <a:rPr lang="id-ID" dirty="0" smtClean="0"/>
              <a:t>teknologi </a:t>
            </a:r>
            <a:r>
              <a:rPr lang="id-ID" dirty="0"/>
              <a:t>dengan cara melibatkan pengembang teknologi tepat guna untuk pengembangan peternakan dari hulu ke hilir.</a:t>
            </a:r>
            <a:endParaRPr lang="id-ID" dirty="0" smtClean="0"/>
          </a:p>
          <a:p>
            <a:pPr lvl="0"/>
            <a:r>
              <a:rPr lang="id-ID" dirty="0"/>
              <a:t>Penguatan kelembagaan  sentra </a:t>
            </a:r>
            <a:r>
              <a:rPr lang="id-ID" dirty="0" smtClean="0"/>
              <a:t>dengan cara memperkuat political will atau kemauan politik dengan dukungan pemerintah dan lembaga terkait.</a:t>
            </a:r>
          </a:p>
          <a:p>
            <a:r>
              <a:rPr lang="id-ID" dirty="0"/>
              <a:t>Pengembangan budidaya berkelanjutan </a:t>
            </a:r>
            <a:r>
              <a:rPr lang="id-ID" dirty="0" smtClean="0"/>
              <a:t>dengan cara dilakukan kebijakan yang konsisten dan komprehensif hulu hilir pengembangan peternakan baik secara umum maupun khusus untuk pengembangan telur onega dan telur itik.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96676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/>
              <a:t>Penutup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id-ID" dirty="0" smtClean="0"/>
              <a:t>kinerja </a:t>
            </a:r>
            <a:r>
              <a:rPr lang="id-ID" dirty="0"/>
              <a:t>sentra budidaya telur omega dapat dikategorikan masih kurang baik terutama pada  usaha pembibitan dan pengolahan yang masih belum muncul, </a:t>
            </a:r>
            <a:endParaRPr lang="id-ID" dirty="0" smtClean="0"/>
          </a:p>
          <a:p>
            <a:r>
              <a:rPr lang="id-ID" dirty="0" smtClean="0"/>
              <a:t>dimana </a:t>
            </a:r>
            <a:r>
              <a:rPr lang="id-ID" dirty="0"/>
              <a:t>kebutuhan  bahan baku (bibit) yang masih mengandalkan pasokan dari luar daerah. </a:t>
            </a:r>
            <a:endParaRPr lang="id-ID" dirty="0" smtClean="0"/>
          </a:p>
          <a:p>
            <a:r>
              <a:rPr lang="id-ID" dirty="0" smtClean="0"/>
              <a:t>Sementara </a:t>
            </a:r>
            <a:r>
              <a:rPr lang="id-ID" dirty="0"/>
              <a:t>itu inovasi untuk menciptakan nilai tambah dari produk (olahan)  juga belum berjalan. </a:t>
            </a:r>
          </a:p>
          <a:p>
            <a:r>
              <a:rPr lang="id-ID" dirty="0" smtClean="0"/>
              <a:t>sentra </a:t>
            </a:r>
            <a:r>
              <a:rPr lang="id-ID" dirty="0"/>
              <a:t>budidaya telur itik menunjukan kinerja yang sangat baik dimana sentra telah berkembang yang ditunjukan dengan tumbuhnya spesialisasi kerja dari sub sistem hulu hingga subsistem pemasaran, </a:t>
            </a:r>
            <a:endParaRPr lang="id-ID" dirty="0" smtClean="0"/>
          </a:p>
          <a:p>
            <a:r>
              <a:rPr lang="id-ID" dirty="0" smtClean="0"/>
              <a:t>munculnya </a:t>
            </a:r>
            <a:r>
              <a:rPr lang="id-ID" dirty="0"/>
              <a:t>unit usaha pemasok bahan baku (bibit) produk sentra, </a:t>
            </a:r>
            <a:endParaRPr lang="id-ID" dirty="0" smtClean="0"/>
          </a:p>
          <a:p>
            <a:r>
              <a:rPr lang="id-ID" dirty="0" smtClean="0"/>
              <a:t>pengolahan </a:t>
            </a:r>
            <a:r>
              <a:rPr lang="id-ID" dirty="0"/>
              <a:t>produk dan munculnya pedagang pengumpul/individu yang bertindak sebagai agen penjualan. </a:t>
            </a:r>
          </a:p>
          <a:p>
            <a:r>
              <a:rPr lang="id-ID" dirty="0" smtClean="0"/>
              <a:t>Perlu dirumuskan </a:t>
            </a:r>
            <a:r>
              <a:rPr lang="id-ID" dirty="0"/>
              <a:t>strategi pengembangan sentra budidaya telur omega dan telur itik yang terarah, komprehensif dan berkesinambungan yang dapat meningkatkan nilai tambah manfaat dan daya saing produk peternakan</a:t>
            </a:r>
            <a:r>
              <a:rPr lang="id-ID" dirty="0" smtClean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48136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799</Words>
  <Application>Microsoft Office PowerPoint</Application>
  <PresentationFormat>On-screen Show (4:3)</PresentationFormat>
  <Paragraphs>64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STUDI PENGEMBANGAN SENTRA BUDIDAYA TELUR OMEGA DAN TELUR  ITIK DI KABUPATEN PEMALANG</vt:lpstr>
      <vt:lpstr>Potensi Telur</vt:lpstr>
      <vt:lpstr>Maksud</vt:lpstr>
      <vt:lpstr>Tujuan</vt:lpstr>
      <vt:lpstr>Sasaran</vt:lpstr>
      <vt:lpstr>Lingkup Pekerjaan</vt:lpstr>
      <vt:lpstr>Dasar Hukum</vt:lpstr>
      <vt:lpstr>Sistem Agribisnis Peternakan</vt:lpstr>
      <vt:lpstr>Metode Penentuan Lokasi dan Komoditas</vt:lpstr>
      <vt:lpstr>Ciri Sentra Peternakan Menurut Perkembangannya</vt:lpstr>
      <vt:lpstr>Tahapan Pengembangan Sentra</vt:lpstr>
      <vt:lpstr>Alur Pikir Proses Penyelesaian Pekerjaan</vt:lpstr>
      <vt:lpstr>Proporsi Pengambilan Sampel</vt:lpstr>
      <vt:lpstr>Pembobotan  </vt:lpstr>
      <vt:lpstr>Nilai Kinerja Sentra</vt:lpstr>
      <vt:lpstr>Diagram Kartesius</vt:lpstr>
      <vt:lpstr>PowerPoint Presentation</vt:lpstr>
      <vt:lpstr>PowerPoint Presentation</vt:lpstr>
      <vt:lpstr>PowerPoint Presentation</vt:lpstr>
      <vt:lpstr>Tata Niaga dan Margin Harga Perdagangan Telur Omega dan Telur Itik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Perumusan Strategi</vt:lpstr>
      <vt:lpstr>Penutup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BRILIANA</dc:creator>
  <cp:lastModifiedBy>User</cp:lastModifiedBy>
  <cp:revision>43</cp:revision>
  <dcterms:created xsi:type="dcterms:W3CDTF">2006-08-16T00:00:00Z</dcterms:created>
  <dcterms:modified xsi:type="dcterms:W3CDTF">2017-04-24T11:31:23Z</dcterms:modified>
</cp:coreProperties>
</file>