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3" r:id="rId6"/>
    <p:sldId id="265" r:id="rId7"/>
    <p:sldId id="302" r:id="rId8"/>
    <p:sldId id="273" r:id="rId9"/>
    <p:sldId id="274" r:id="rId10"/>
    <p:sldId id="275" r:id="rId11"/>
    <p:sldId id="279" r:id="rId12"/>
    <p:sldId id="299" r:id="rId13"/>
    <p:sldId id="300" r:id="rId14"/>
    <p:sldId id="301" r:id="rId15"/>
    <p:sldId id="30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815975"/>
            <a:ext cx="8458200" cy="14700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Kode</a:t>
            </a: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4400" dirty="0" smtClean="0">
                <a:latin typeface="+mj-lt"/>
                <a:ea typeface="+mj-ea"/>
                <a:cs typeface="+mj-cs"/>
              </a:rPr>
              <a:t>E</a:t>
            </a:r>
            <a:r>
              <a:rPr kumimoji="0" lang="en-US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tik</a:t>
            </a: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4400" dirty="0" err="1" smtClean="0">
                <a:latin typeface="+mj-lt"/>
                <a:ea typeface="+mj-ea"/>
                <a:cs typeface="+mj-cs"/>
              </a:rPr>
              <a:t>J</a:t>
            </a:r>
            <a:r>
              <a:rPr kumimoji="0" lang="en-US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urnalistik</a:t>
            </a:r>
            <a:endParaRPr kumimoji="0" lang="en-US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86000" y="4340696"/>
            <a:ext cx="4953000" cy="8164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635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Dr.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Hardiwinoto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SE.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M.Si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943100"/>
            <a:ext cx="8229600" cy="432593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altLang="en-US" dirty="0" err="1" smtClean="0"/>
              <a:t>Melindungi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kredibilitas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tindakan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jurnalistik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tercermin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dari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nilai-nilai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kunci</a:t>
            </a:r>
            <a:r>
              <a:rPr lang="en-US" altLang="en-US" dirty="0" smtClean="0"/>
              <a:t> (</a:t>
            </a:r>
            <a:r>
              <a:rPr lang="en-US" altLang="en-US" i="1" dirty="0" smtClean="0"/>
              <a:t>key values</a:t>
            </a:r>
            <a:r>
              <a:rPr lang="en-US" altLang="en-US" dirty="0" smtClean="0"/>
              <a:t>) yang </a:t>
            </a:r>
            <a:r>
              <a:rPr lang="en-US" altLang="en-US" dirty="0" err="1" smtClean="0"/>
              <a:t>dirinci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dalam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kode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etik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jurnalistik</a:t>
            </a:r>
            <a:r>
              <a:rPr lang="en-US" altLang="en-US" dirty="0" smtClean="0"/>
              <a:t>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1000" y="76200"/>
            <a:ext cx="8458200" cy="14700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Tujuan</a:t>
            </a: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Kode</a:t>
            </a: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4400" dirty="0" smtClean="0">
                <a:latin typeface="+mj-lt"/>
                <a:ea typeface="+mj-ea"/>
                <a:cs typeface="+mj-cs"/>
              </a:rPr>
              <a:t>E</a:t>
            </a:r>
            <a:r>
              <a:rPr kumimoji="0" lang="en-US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tik</a:t>
            </a:r>
            <a:r>
              <a:rPr kumimoji="0" lang="en-US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4400" dirty="0" err="1" smtClean="0">
                <a:latin typeface="+mj-lt"/>
                <a:ea typeface="+mj-ea"/>
                <a:cs typeface="+mj-cs"/>
              </a:rPr>
              <a:t>J</a:t>
            </a:r>
            <a:r>
              <a:rPr kumimoji="0" lang="en-US" alt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urnalistik</a:t>
            </a:r>
            <a:endParaRPr kumimoji="0" lang="en-US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</a:t>
            </a:r>
            <a:r>
              <a:rPr lang="en-US" dirty="0" err="1" smtClean="0"/>
              <a:t>Etik</a:t>
            </a:r>
            <a:r>
              <a:rPr lang="en-US" dirty="0" smtClean="0"/>
              <a:t> </a:t>
            </a:r>
            <a:r>
              <a:rPr lang="en-US" dirty="0" err="1" smtClean="0"/>
              <a:t>Jurnalistik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Wartawan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Indonesia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bersikap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independen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menghasilkan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berita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akurat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berimbang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beritikad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buruk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Wartawan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Indonesia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menempuh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cara-cara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profesional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melaksanakan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tugas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jurnalistik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Wartawan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Indonesia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membuat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berita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bohong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fitnah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sadis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cabul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Wartawan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Indonesia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menyalahgunakan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profesi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menerima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suap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alt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457200"/>
            <a:ext cx="8229600" cy="60198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Wartawan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Indonesia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memiliki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hak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tolak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melindungi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narasumber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bersedia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diketahui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identitas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maupun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keberadaannya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menghargai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ketentuan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embargo,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informasi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latar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belakang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altLang="en-US" i="1" dirty="0" smtClean="0">
                <a:latin typeface="Times New Roman" pitchFamily="18" charset="0"/>
                <a:cs typeface="Times New Roman" pitchFamily="18" charset="0"/>
              </a:rPr>
              <a:t>off the record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kesepakatan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Wartawan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Indonesia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menulis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menyiarkan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berita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berdasarkan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prasangka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diskriminasi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seseorang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atas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dasar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perbedaan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suku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ras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warna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kulit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agama,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jenis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kelamin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bahasa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merendahkan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martabat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lemah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miskin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sakit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cacat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jiwa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cacat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jasmani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381000"/>
            <a:ext cx="8229600" cy="60198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altLang="en-US" dirty="0" err="1" smtClean="0"/>
              <a:t>Wartawan</a:t>
            </a:r>
            <a:r>
              <a:rPr lang="en-US" altLang="en-US" dirty="0" smtClean="0"/>
              <a:t> Indonesia </a:t>
            </a:r>
            <a:r>
              <a:rPr lang="en-US" altLang="en-US" dirty="0" err="1" smtClean="0"/>
              <a:t>menghormati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narasumber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tentang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kehidupan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pribadinya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kecuali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untuk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kepentingan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publik</a:t>
            </a:r>
            <a:r>
              <a:rPr lang="en-US" altLang="en-US" dirty="0" smtClean="0"/>
              <a:t>. </a:t>
            </a:r>
          </a:p>
          <a:p>
            <a:r>
              <a:rPr lang="en-US" altLang="en-US" dirty="0" err="1" smtClean="0"/>
              <a:t>Wartawan</a:t>
            </a:r>
            <a:r>
              <a:rPr lang="en-US" altLang="en-US" dirty="0" smtClean="0"/>
              <a:t> Indonesia </a:t>
            </a:r>
            <a:r>
              <a:rPr lang="en-US" altLang="en-US" dirty="0" err="1" smtClean="0"/>
              <a:t>segera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mencabut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meralat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memperbaiki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berita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keliru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tidak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akurat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disertai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dengan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permintaan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maaf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kepada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pembaca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pendengar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atau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pemirsa</a:t>
            </a:r>
            <a:r>
              <a:rPr lang="en-US" altLang="en-US" dirty="0" smtClean="0"/>
              <a:t> .</a:t>
            </a:r>
          </a:p>
          <a:p>
            <a:r>
              <a:rPr lang="en-US" altLang="en-US" dirty="0" err="1" smtClean="0"/>
              <a:t>Wartawan</a:t>
            </a:r>
            <a:r>
              <a:rPr lang="en-US" altLang="en-US" dirty="0" smtClean="0"/>
              <a:t> Indonesia </a:t>
            </a:r>
            <a:r>
              <a:rPr lang="en-US" altLang="en-US" dirty="0" err="1" smtClean="0"/>
              <a:t>melayani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jawab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hak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koreksi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secara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proporsional</a:t>
            </a:r>
            <a:r>
              <a:rPr lang="en-US" altLang="en-US" dirty="0" smtClean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altLang="en-US" dirty="0" err="1" smtClean="0"/>
              <a:t>Penilaian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Atas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Pelanggaran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Kode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Etik</a:t>
            </a:r>
            <a:endParaRPr lang="en-US" altLang="en-US" dirty="0" smtClean="0"/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altLang="en-US" dirty="0" err="1" smtClean="0"/>
              <a:t>Penilaian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akhir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atas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pelanggaran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kode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etik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jurnalistik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dilakukan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Dewan</a:t>
            </a:r>
            <a:r>
              <a:rPr lang="en-US" altLang="en-US" dirty="0" smtClean="0"/>
              <a:t> Pers. </a:t>
            </a:r>
            <a:br>
              <a:rPr lang="en-US" altLang="en-US" dirty="0" smtClean="0"/>
            </a:br>
            <a:r>
              <a:rPr lang="en-US" altLang="en-US" dirty="0" err="1" smtClean="0"/>
              <a:t>Sanksi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atas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pelanggaran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kode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etik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jurnalistik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dilakukan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oleh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organisasi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wartawan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atau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perusahaan</a:t>
            </a:r>
            <a:r>
              <a:rPr lang="en-US" altLang="en-US" dirty="0" smtClean="0"/>
              <a:t> pers.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Penggunaan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Wartawan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mewartakan</a:t>
            </a:r>
            <a:r>
              <a:rPr lang="en-US" dirty="0" smtClean="0"/>
              <a:t> </a:t>
            </a:r>
            <a:r>
              <a:rPr lang="en-US" dirty="0" err="1" smtClean="0"/>
              <a:t>berita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berdasar</a:t>
            </a:r>
            <a:r>
              <a:rPr lang="en-US" dirty="0" smtClean="0"/>
              <a:t> data yang </a:t>
            </a:r>
            <a:r>
              <a:rPr lang="en-US" dirty="0" err="1" smtClean="0"/>
              <a:t>benar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Untuk</a:t>
            </a:r>
            <a:r>
              <a:rPr lang="en-US" dirty="0" smtClean="0"/>
              <a:t>  </a:t>
            </a:r>
            <a:r>
              <a:rPr lang="en-US" dirty="0" err="1" smtClean="0"/>
              <a:t>mendapatkan</a:t>
            </a:r>
            <a:r>
              <a:rPr lang="en-US" dirty="0" smtClean="0"/>
              <a:t> data yang </a:t>
            </a:r>
            <a:r>
              <a:rPr lang="en-US" dirty="0" err="1" smtClean="0"/>
              <a:t>benar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menelusuri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data </a:t>
            </a:r>
            <a:r>
              <a:rPr lang="en-US" dirty="0" err="1" smtClean="0"/>
              <a:t>baik</a:t>
            </a:r>
            <a:r>
              <a:rPr lang="en-US" dirty="0" smtClean="0"/>
              <a:t> primer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sekender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konfirmasi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data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id-ID" dirty="0" smtClean="0"/>
              <a:t>Data </a:t>
            </a:r>
            <a:r>
              <a:rPr lang="id-ID" dirty="0" smtClean="0"/>
              <a:t/>
            </a:r>
            <a:br>
              <a:rPr lang="id-ID" dirty="0" smtClean="0"/>
            </a:br>
            <a:endParaRPr lang="en-GB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86800" cy="44196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id-ID" dirty="0" smtClean="0"/>
              <a:t>	Data adalah keterangan –keterangan tentang suatu hal, </a:t>
            </a:r>
            <a:r>
              <a:rPr lang="id-ID" dirty="0" smtClean="0"/>
              <a:t>d</a:t>
            </a:r>
            <a:r>
              <a:rPr lang="en-US" dirty="0" smtClean="0"/>
              <a:t>a</a:t>
            </a:r>
            <a:r>
              <a:rPr lang="id-ID" dirty="0" smtClean="0"/>
              <a:t>pat </a:t>
            </a:r>
            <a:r>
              <a:rPr lang="id-ID" dirty="0" smtClean="0"/>
              <a:t>berupa sesuatu yang diketahui atau yang dianggap </a:t>
            </a:r>
            <a:r>
              <a:rPr lang="id-ID" dirty="0" smtClean="0"/>
              <a:t>suatu </a:t>
            </a:r>
            <a:r>
              <a:rPr lang="en-US" dirty="0" smtClean="0"/>
              <a:t>f</a:t>
            </a:r>
            <a:r>
              <a:rPr lang="id-ID" dirty="0" smtClean="0"/>
              <a:t>a</a:t>
            </a:r>
            <a:r>
              <a:rPr lang="en-US" dirty="0" smtClean="0"/>
              <a:t>k</a:t>
            </a:r>
            <a:r>
              <a:rPr lang="id-ID" dirty="0" smtClean="0"/>
              <a:t>ta yang digambarkan lewat angka, simbul, kode dan lain-lain   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id-ID" sz="3200" b="1" dirty="0" smtClean="0"/>
              <a:t>Data menurut Sumber Pengambilan</a:t>
            </a:r>
            <a:r>
              <a:rPr lang="id-ID" b="1" dirty="0" smtClean="0"/>
              <a:t> </a:t>
            </a:r>
            <a:endParaRPr lang="en-GB" b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d-ID" sz="2800" i="1" dirty="0" smtClean="0"/>
              <a:t>Data Primer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id-ID" sz="2800" dirty="0" smtClean="0"/>
              <a:t>	Adalah data yang diperoleh atau dikumpulkan langsung di lapangan oleh orang yang melakukan penelitian atau yang bersangkutan yang memerlukannya. Disebut juga data asli atau data baru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id-ID" sz="2800" dirty="0" smtClean="0"/>
              <a:t>2. 	</a:t>
            </a:r>
            <a:r>
              <a:rPr lang="id-ID" sz="2800" i="1" dirty="0" smtClean="0"/>
              <a:t>Data Sekunder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id-ID" sz="2800" dirty="0" smtClean="0"/>
              <a:t>	Adalah data yang diperoleh atau dikumpulkan oleh orang yang melakukan penelitian dari sumber-sumber yang telah ada.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id-ID" sz="2800" dirty="0" smtClean="0"/>
              <a:t>	Data ini biasanya diperoleh dari perpustakaan , laporan-laporan. Disebut juga data yang tersedia    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id-ID" dirty="0" smtClean="0"/>
              <a:t>Data Menurut Waktu </a:t>
            </a:r>
            <a:r>
              <a:rPr lang="id-ID" dirty="0" smtClean="0"/>
              <a:t>Pengumpulan  </a:t>
            </a:r>
            <a:endParaRPr lang="en-GB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d-ID" sz="2800" i="1" dirty="0" smtClean="0"/>
              <a:t>time series</a:t>
            </a:r>
            <a:endParaRPr lang="id-ID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id-ID" sz="2800" dirty="0" smtClean="0"/>
              <a:t>	Adalah data yang terkumpul dari waktu ke waktu untuk menggambarkan perkembangan suatu kegiatan atau keadaan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id-ID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id-ID" sz="2800" dirty="0" smtClean="0"/>
              <a:t>2. </a:t>
            </a:r>
            <a:r>
              <a:rPr lang="en-US" sz="2800" dirty="0" smtClean="0"/>
              <a:t> </a:t>
            </a:r>
            <a:r>
              <a:rPr lang="id-ID" sz="2800" i="1" dirty="0" smtClean="0"/>
              <a:t>cross </a:t>
            </a:r>
            <a:r>
              <a:rPr lang="id-ID" sz="2800" i="1" dirty="0" smtClean="0"/>
              <a:t>section</a:t>
            </a:r>
            <a:endParaRPr lang="id-ID" sz="28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id-ID" sz="2800" dirty="0" smtClean="0"/>
              <a:t> 	Adalah data yang terkumpul pada suatu waktu tertentu untuk memberikan gambaran perkembangan suatu kegiatan atau keadaan pada waktu itu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id-ID" dirty="0" smtClean="0"/>
              <a:t>Pengumpulan Data</a:t>
            </a:r>
            <a:endParaRPr lang="en-GB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	</a:t>
            </a:r>
            <a:r>
              <a:rPr lang="id-ID" dirty="0" smtClean="0"/>
              <a:t>Adalah pencatatan peristiwa –peristiwa atau hal-hal atau </a:t>
            </a:r>
            <a:r>
              <a:rPr lang="id-ID" dirty="0" smtClean="0"/>
              <a:t>keteranganatau karakteristik </a:t>
            </a:r>
            <a:r>
              <a:rPr lang="id-ID" dirty="0" smtClean="0"/>
              <a:t>sebagian atau keseluruhan elemen populasi yang </a:t>
            </a:r>
            <a:r>
              <a:rPr lang="id-ID" dirty="0" smtClean="0"/>
              <a:t>akan</a:t>
            </a:r>
            <a:r>
              <a:rPr lang="en-US" dirty="0" smtClean="0"/>
              <a:t> </a:t>
            </a:r>
            <a:r>
              <a:rPr lang="id-ID" dirty="0" smtClean="0"/>
              <a:t>menunjang </a:t>
            </a:r>
            <a:r>
              <a:rPr lang="en-US" dirty="0" err="1" smtClean="0"/>
              <a:t>perolehan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.</a:t>
            </a:r>
            <a:endParaRPr lang="id-ID" dirty="0" smtClean="0"/>
          </a:p>
          <a:p>
            <a:pPr eaLnBrk="1" hangingPunct="1">
              <a:buFontTx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id-ID" dirty="0" smtClean="0"/>
              <a:t>Studi Dokumentasi </a:t>
            </a:r>
            <a:endParaRPr lang="en-GB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id-ID" dirty="0" smtClean="0"/>
              <a:t>Adalah teknik pengumpulan data </a:t>
            </a:r>
            <a:r>
              <a:rPr lang="id-ID" dirty="0" smtClean="0"/>
              <a:t>tidak </a:t>
            </a:r>
            <a:r>
              <a:rPr lang="id-ID" dirty="0" smtClean="0"/>
              <a:t>langsung ditujukan pada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id-ID" dirty="0" smtClean="0"/>
              <a:t>, </a:t>
            </a:r>
            <a:r>
              <a:rPr lang="id-ID" dirty="0" smtClean="0"/>
              <a:t>namun melalui </a:t>
            </a:r>
            <a:r>
              <a:rPr lang="id-ID" dirty="0" smtClean="0"/>
              <a:t>dokumen</a:t>
            </a:r>
            <a:r>
              <a:rPr lang="en-US" dirty="0" smtClean="0"/>
              <a:t>-</a:t>
            </a:r>
            <a:r>
              <a:rPr lang="en-US" dirty="0" err="1" smtClean="0"/>
              <a:t>dokumen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id-ID" dirty="0" smtClean="0"/>
              <a:t>.</a:t>
            </a:r>
            <a:endParaRPr lang="id-ID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id-ID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id-ID" dirty="0" smtClean="0"/>
              <a:t>Dokumen yang digunakan  dapat berupa buku harian, surat pribadi, laporan, notulen rapat, catatan kasus dalam pekerjaan sosial dan </a:t>
            </a:r>
            <a:r>
              <a:rPr lang="id-ID" dirty="0" smtClean="0"/>
              <a:t>lainnya</a:t>
            </a:r>
            <a:r>
              <a:rPr lang="id-ID" dirty="0" smtClean="0"/>
              <a:t>.     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id-ID" sz="3200" b="1" dirty="0" smtClean="0"/>
              <a:t>Kelebihan dari studi dokumentasi</a:t>
            </a:r>
            <a:endParaRPr lang="en-GB" sz="3200" b="1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848600" cy="5334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id-ID" sz="2600" dirty="0" smtClean="0"/>
              <a:t>Pilihan alternatif, untuk </a:t>
            </a:r>
            <a:r>
              <a:rPr lang="id-ID" sz="2600" dirty="0" smtClean="0"/>
              <a:t>dokumentasi </a:t>
            </a:r>
            <a:r>
              <a:rPr lang="id-ID" sz="2600" dirty="0" smtClean="0"/>
              <a:t>dapat memberikan jalan untuk melakukan </a:t>
            </a:r>
            <a:r>
              <a:rPr lang="id-ID" sz="2600" dirty="0" smtClean="0"/>
              <a:t>pengumpulan data</a:t>
            </a:r>
            <a:r>
              <a:rPr lang="en-US" sz="2600" dirty="0" smtClean="0"/>
              <a:t>.</a:t>
            </a:r>
            <a:endParaRPr lang="id-ID" sz="2600" dirty="0" smtClean="0"/>
          </a:p>
          <a:p>
            <a:pPr eaLnBrk="1" hangingPunct="1">
              <a:lnSpc>
                <a:spcPct val="90000"/>
              </a:lnSpc>
            </a:pPr>
            <a:r>
              <a:rPr lang="id-ID" sz="2600" dirty="0" smtClean="0"/>
              <a:t>Tidak reaktif, karena </a:t>
            </a:r>
            <a:r>
              <a:rPr lang="id-ID" sz="2600" dirty="0" smtClean="0"/>
              <a:t>dokumentasi </a:t>
            </a:r>
            <a:r>
              <a:rPr lang="id-ID" sz="2600" dirty="0" smtClean="0"/>
              <a:t>tidak dilakukan secara </a:t>
            </a:r>
            <a:r>
              <a:rPr lang="id-ID" sz="2600" dirty="0" smtClean="0"/>
              <a:t>langsung, </a:t>
            </a:r>
            <a:r>
              <a:rPr lang="id-ID" sz="2600" dirty="0" smtClean="0"/>
              <a:t>maka data yang diperlukan tidak terpengaruh oleh kehadiran </a:t>
            </a:r>
            <a:r>
              <a:rPr lang="id-ID" sz="2600" dirty="0" smtClean="0"/>
              <a:t>pengumpul data</a:t>
            </a:r>
            <a:r>
              <a:rPr lang="en-US" sz="2600" dirty="0" smtClean="0"/>
              <a:t>.</a:t>
            </a:r>
            <a:endParaRPr lang="id-ID" sz="2600" dirty="0" smtClean="0"/>
          </a:p>
          <a:p>
            <a:pPr eaLnBrk="1" hangingPunct="1">
              <a:lnSpc>
                <a:spcPct val="90000"/>
              </a:lnSpc>
            </a:pPr>
            <a:r>
              <a:rPr lang="id-ID" sz="2600" dirty="0" smtClean="0"/>
              <a:t>Untuk </a:t>
            </a:r>
            <a:r>
              <a:rPr lang="id-ID" sz="2600" dirty="0" smtClean="0"/>
              <a:t>menggunakan </a:t>
            </a:r>
            <a:r>
              <a:rPr lang="id-ID" sz="2600" dirty="0" smtClean="0"/>
              <a:t>data yang menjangkau jauh ke masa lalu, studi dokumentasi memberikan cara yang terbaik</a:t>
            </a:r>
          </a:p>
          <a:p>
            <a:pPr eaLnBrk="1" hangingPunct="1">
              <a:lnSpc>
                <a:spcPct val="90000"/>
              </a:lnSpc>
            </a:pPr>
            <a:r>
              <a:rPr lang="id-ID" sz="2600" dirty="0" smtClean="0"/>
              <a:t>Besar sampel, dengan dokumen-dokumen yang tersedia, teknik memungkinkan untuk mengambil sampel yang lebih besar dengan biaya yang relatif </a:t>
            </a:r>
            <a:r>
              <a:rPr lang="id-ID" sz="2600" dirty="0" smtClean="0"/>
              <a:t>kecil</a:t>
            </a:r>
            <a:r>
              <a:rPr lang="en-US" sz="2600" dirty="0" smtClean="0"/>
              <a:t>.</a:t>
            </a:r>
            <a:r>
              <a:rPr lang="id-ID" sz="2600" dirty="0" smtClean="0"/>
              <a:t> </a:t>
            </a:r>
            <a:r>
              <a:rPr lang="id-ID" sz="2800" dirty="0" smtClean="0"/>
              <a:t>       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hangingPunct="1"/>
            <a:r>
              <a:rPr lang="id-ID" sz="3200" dirty="0" smtClean="0"/>
              <a:t>Kekurangan  dari studi dokumentasi</a:t>
            </a:r>
            <a:endParaRPr lang="en-GB" sz="3200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Data</a:t>
            </a:r>
            <a:r>
              <a:rPr lang="id-ID" sz="2800" dirty="0" smtClean="0"/>
              <a:t> </a:t>
            </a:r>
            <a:r>
              <a:rPr lang="id-ID" sz="2800" dirty="0" smtClean="0"/>
              <a:t>yang disajikan </a:t>
            </a:r>
            <a:r>
              <a:rPr lang="id-ID" sz="2800" dirty="0" smtClean="0"/>
              <a:t>dal</a:t>
            </a:r>
            <a:r>
              <a:rPr lang="en-US" sz="2800" dirty="0" smtClean="0"/>
              <a:t>a</a:t>
            </a:r>
            <a:r>
              <a:rPr lang="id-ID" sz="2800" dirty="0" smtClean="0"/>
              <a:t>m </a:t>
            </a:r>
            <a:r>
              <a:rPr lang="id-ID" sz="2800" dirty="0" smtClean="0"/>
              <a:t>dokumen bisa berlebihan atau tidak ada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kurang</a:t>
            </a:r>
            <a:r>
              <a:rPr lang="en-US" sz="2800" dirty="0" smtClean="0"/>
              <a:t> </a:t>
            </a:r>
            <a:r>
              <a:rPr lang="en-US" sz="2800" dirty="0" err="1" smtClean="0"/>
              <a:t>lengkap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</a:t>
            </a:r>
            <a:r>
              <a:rPr lang="id-ID" sz="2800" dirty="0" smtClean="0"/>
              <a:t>idak </a:t>
            </a:r>
            <a:r>
              <a:rPr lang="id-ID" sz="2800" dirty="0" smtClean="0"/>
              <a:t>semua dokumen dipelihara untuk dibaca ulang oleh orang </a:t>
            </a:r>
            <a:r>
              <a:rPr lang="id-ID" sz="2800" dirty="0" smtClean="0"/>
              <a:t>lain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</a:t>
            </a:r>
            <a:r>
              <a:rPr lang="id-ID" sz="2800" dirty="0" smtClean="0"/>
              <a:t>ormat </a:t>
            </a:r>
            <a:r>
              <a:rPr lang="id-ID" sz="2800" dirty="0" smtClean="0"/>
              <a:t>yang </a:t>
            </a:r>
            <a:r>
              <a:rPr lang="en-US" sz="2800" dirty="0" err="1" smtClean="0"/>
              <a:t>terdapat</a:t>
            </a:r>
            <a:r>
              <a:rPr lang="en-US" sz="2800" dirty="0" smtClean="0"/>
              <a:t> </a:t>
            </a:r>
            <a:r>
              <a:rPr lang="id-ID" sz="2800" dirty="0" smtClean="0"/>
              <a:t>pada </a:t>
            </a:r>
            <a:r>
              <a:rPr lang="id-ID" sz="2800" dirty="0" smtClean="0"/>
              <a:t>dokumen biasanya berbeda dengan </a:t>
            </a:r>
            <a:r>
              <a:rPr lang="en-US" sz="2800" dirty="0" err="1" smtClean="0"/>
              <a:t>kebutuhan</a:t>
            </a:r>
            <a:r>
              <a:rPr lang="en-US" sz="2800" dirty="0" smtClean="0"/>
              <a:t> </a:t>
            </a:r>
            <a:r>
              <a:rPr lang="en-US" sz="2800" dirty="0" err="1" smtClean="0"/>
              <a:t>informasi</a:t>
            </a:r>
            <a:r>
              <a:rPr lang="en-US" sz="2800" dirty="0" smtClean="0"/>
              <a:t>.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 smtClean="0"/>
              <a:t>Terima</a:t>
            </a:r>
            <a:r>
              <a:rPr lang="en-US" b="1" dirty="0" smtClean="0"/>
              <a:t> </a:t>
            </a:r>
            <a:r>
              <a:rPr lang="en-US" b="1" dirty="0" err="1" smtClean="0"/>
              <a:t>Kasih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456</Words>
  <Application>Microsoft Office PowerPoint</Application>
  <PresentationFormat>On-screen Show (4:3)</PresentationFormat>
  <Paragraphs>49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Kode Etik Jurnalistik</vt:lpstr>
      <vt:lpstr>Slide 4</vt:lpstr>
      <vt:lpstr>Slide 5</vt:lpstr>
      <vt:lpstr>Penilaian Atas Pelanggaran Kode Etik</vt:lpstr>
      <vt:lpstr>Penggunaan Data</vt:lpstr>
      <vt:lpstr>Data  </vt:lpstr>
      <vt:lpstr>Data menurut Sumber Pengambilan </vt:lpstr>
      <vt:lpstr>Data Menurut Waktu Pengumpulan  </vt:lpstr>
      <vt:lpstr>Pengumpulan Data</vt:lpstr>
      <vt:lpstr>Studi Dokumentasi </vt:lpstr>
      <vt:lpstr>Kelebihan dari studi dokumentasi</vt:lpstr>
      <vt:lpstr>Kekurangan  dari studi dokumentasi</vt:lpstr>
      <vt:lpstr>Terima Kasih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BRILIANA</dc:creator>
  <cp:lastModifiedBy>BRILIANA</cp:lastModifiedBy>
  <cp:revision>20</cp:revision>
  <dcterms:created xsi:type="dcterms:W3CDTF">2006-08-16T00:00:00Z</dcterms:created>
  <dcterms:modified xsi:type="dcterms:W3CDTF">2017-03-29T04:00:44Z</dcterms:modified>
</cp:coreProperties>
</file>