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273225"/>
            <a:ext cx="9144000" cy="584775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ctr"/>
            <a:r>
              <a:rPr lang="id-ID" sz="3200" b="1" dirty="0" smtClean="0"/>
              <a:t>CV. JAYA KONSULTAN </a:t>
            </a:r>
            <a:endParaRPr lang="en-US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1600200" y="152400"/>
            <a:ext cx="7467600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id-ID" sz="3600" b="1" dirty="0" smtClean="0"/>
              <a:t>Badan Perencanaan Pembangunan Daerah (BAPPEDA) Kabupaten Pemalang </a:t>
            </a:r>
            <a:endParaRPr lang="en-US" sz="3600" b="1" dirty="0"/>
          </a:p>
        </p:txBody>
      </p:sp>
      <p:pic>
        <p:nvPicPr>
          <p:cNvPr id="13314" name="Picture 2" descr="Hasil gambar untuk logo kab pemala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2530"/>
            <a:ext cx="1295400" cy="1680172"/>
          </a:xfrm>
          <a:prstGeom prst="rect">
            <a:avLst/>
          </a:prstGeom>
          <a:noFill/>
        </p:spPr>
      </p:pic>
      <p:sp>
        <p:nvSpPr>
          <p:cNvPr id="13316" name="AutoShape 4" descr="Hasil gambar untuk gambar sentra telur omega"/>
          <p:cNvSpPr>
            <a:spLocks noChangeAspect="1" noChangeArrowheads="1"/>
          </p:cNvSpPr>
          <p:nvPr/>
        </p:nvSpPr>
        <p:spPr bwMode="auto">
          <a:xfrm>
            <a:off x="155575" y="-555625"/>
            <a:ext cx="1552575" cy="11620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8" name="AutoShape 6" descr="Hasil gambar untuk gambar sentra telur omega"/>
          <p:cNvSpPr>
            <a:spLocks noChangeAspect="1" noChangeArrowheads="1"/>
          </p:cNvSpPr>
          <p:nvPr/>
        </p:nvSpPr>
        <p:spPr bwMode="auto">
          <a:xfrm>
            <a:off x="155575" y="-555625"/>
            <a:ext cx="1552575" cy="11620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20" name="Picture 8" descr="Hasil gambar untuk gambar sentra telur omeg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1981200"/>
            <a:ext cx="4267200" cy="4267200"/>
          </a:xfrm>
          <a:prstGeom prst="rect">
            <a:avLst/>
          </a:prstGeom>
          <a:noFill/>
        </p:spPr>
      </p:pic>
      <p:pic>
        <p:nvPicPr>
          <p:cNvPr id="13322" name="Picture 10" descr="Gambar terkai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1981200"/>
            <a:ext cx="5157557" cy="4267200"/>
          </a:xfrm>
          <a:prstGeom prst="rect">
            <a:avLst/>
          </a:prstGeom>
          <a:noFill/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76200" y="2114550"/>
            <a:ext cx="8534400" cy="1771650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id-ID" b="1" dirty="0" smtClean="0">
                <a:solidFill>
                  <a:srgbClr val="FFFF00"/>
                </a:solidFill>
              </a:rPr>
              <a:t>STUDI PENGEMBANGAN SENTRA BUDIDAYA TELUR OMEGA DAN TELUR  ITIK DI KABUPATEN PEMALANG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Telur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id-ID" dirty="0" smtClean="0"/>
              <a:t>Komoditas ternak ayam buras dan itik menjadi </a:t>
            </a:r>
            <a:r>
              <a:rPr lang="en-US" dirty="0" err="1" smtClean="0"/>
              <a:t>komuditas</a:t>
            </a:r>
            <a:r>
              <a:rPr lang="en-US" dirty="0" smtClean="0"/>
              <a:t> </a:t>
            </a:r>
            <a:r>
              <a:rPr lang="id-ID" dirty="0" smtClean="0"/>
              <a:t>unggulan di Kabupaten Pemalang. </a:t>
            </a:r>
            <a:endParaRPr lang="en-US" dirty="0" smtClean="0"/>
          </a:p>
          <a:p>
            <a:r>
              <a:rPr lang="en-US" dirty="0" smtClean="0"/>
              <a:t>T</a:t>
            </a:r>
            <a:r>
              <a:rPr lang="id-ID" dirty="0" smtClean="0"/>
              <a:t>ahun 2015</a:t>
            </a:r>
            <a:r>
              <a:rPr lang="en-US" dirty="0" smtClean="0"/>
              <a:t>, </a:t>
            </a:r>
            <a:r>
              <a:rPr lang="en-US" dirty="0" err="1" smtClean="0"/>
              <a:t>populasi</a:t>
            </a:r>
            <a:r>
              <a:rPr lang="id-ID" dirty="0" smtClean="0"/>
              <a:t> mencapai 2,78 juta ekor untuk ayam buras atau meningkat 16,45% sejak tahun 2011</a:t>
            </a:r>
            <a:r>
              <a:rPr lang="en-US" dirty="0" smtClean="0"/>
              <a:t>, </a:t>
            </a:r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id-ID" dirty="0" smtClean="0"/>
              <a:t>populasi</a:t>
            </a:r>
            <a:r>
              <a:rPr lang="en-US" dirty="0" smtClean="0"/>
              <a:t> </a:t>
            </a:r>
            <a:r>
              <a:rPr lang="en-US" dirty="0" err="1" smtClean="0"/>
              <a:t>itik</a:t>
            </a:r>
            <a:r>
              <a:rPr lang="en-US" dirty="0" smtClean="0"/>
              <a:t> </a:t>
            </a:r>
            <a:r>
              <a:rPr lang="id-ID" dirty="0" smtClean="0"/>
              <a:t>mencapai 322,98 ribu ekor atau meningkat 33,84% sejak tahun 2011. </a:t>
            </a:r>
            <a:endParaRPr lang="en-US" dirty="0" smtClean="0"/>
          </a:p>
          <a:p>
            <a:r>
              <a:rPr lang="en-US" dirty="0" smtClean="0"/>
              <a:t>P</a:t>
            </a:r>
            <a:r>
              <a:rPr lang="id-ID" dirty="0" smtClean="0"/>
              <a:t>opulasi kedua komoditas ternak tersebut mampu </a:t>
            </a:r>
            <a:r>
              <a:rPr lang="en-US" dirty="0" err="1" smtClean="0"/>
              <a:t>menghasil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id-ID" dirty="0" smtClean="0"/>
              <a:t>telur ayam buras 3.080,9 ton dan telur itik sebesar 2.141,8 ton.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Maksud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U</a:t>
            </a:r>
            <a:r>
              <a:rPr lang="id-ID" dirty="0" smtClean="0"/>
              <a:t>ntuk menyediakan dokumen perencanaan pengembangan sentra budidaya telur omega dan telur itik yang terarah, komprehensif dan </a:t>
            </a:r>
            <a:r>
              <a:rPr lang="id-ID" dirty="0" smtClean="0"/>
              <a:t>berkesinambungan</a:t>
            </a:r>
            <a:r>
              <a:rPr lang="en-US" dirty="0" smtClean="0"/>
              <a:t>,</a:t>
            </a:r>
            <a:r>
              <a:rPr lang="id-ID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id-ID" dirty="0" smtClean="0"/>
              <a:t>dapat </a:t>
            </a:r>
            <a:r>
              <a:rPr lang="id-ID" dirty="0" smtClean="0"/>
              <a:t>meningkatkan nilai </a:t>
            </a:r>
            <a:r>
              <a:rPr lang="id-ID" dirty="0" smtClean="0"/>
              <a:t>tambah</a:t>
            </a:r>
            <a:r>
              <a:rPr lang="en-US" dirty="0" smtClean="0"/>
              <a:t>,</a:t>
            </a:r>
            <a:r>
              <a:rPr lang="id-ID" dirty="0" smtClean="0"/>
              <a:t> </a:t>
            </a:r>
            <a:r>
              <a:rPr lang="id-ID" dirty="0" smtClean="0"/>
              <a:t>manfaat dan daya saing produk peternakan. </a:t>
            </a: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Tujuan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id-ID" dirty="0" smtClean="0"/>
              <a:t>Mengidentifikasikan dan menganalisis faktor-faktor  lingkungan strategis bagi pengembangan sentra budidaya telur omega dan telur itik di Kabupaten Pemalang.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id-ID" dirty="0" smtClean="0"/>
              <a:t>Menganalisa kinerja dan menyusun kriteria ideal pengembangan sentra budidaya telur omega dan telur itik di Kabupaten Pemalang.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id-ID" dirty="0" smtClean="0"/>
              <a:t>Merumuskan strategi pengembangan sentra budidaya telur omega dan telur itik yang mendukung </a:t>
            </a:r>
            <a:r>
              <a:rPr lang="en-US" dirty="0" err="1" smtClean="0"/>
              <a:t>upaya</a:t>
            </a:r>
            <a:r>
              <a:rPr lang="en-US" dirty="0" smtClean="0"/>
              <a:t> </a:t>
            </a:r>
            <a:r>
              <a:rPr lang="en-US" dirty="0" err="1" smtClean="0"/>
              <a:t>peningkatan</a:t>
            </a:r>
            <a:r>
              <a:rPr lang="en-US" dirty="0" smtClean="0"/>
              <a:t> </a:t>
            </a:r>
            <a:r>
              <a:rPr lang="id-ID" dirty="0" smtClean="0"/>
              <a:t>daya saing produk peternakan di Kabupaten Pemalang.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Sasaran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lphaLcPeriod"/>
            </a:pPr>
            <a:r>
              <a:rPr lang="id-ID" dirty="0" smtClean="0"/>
              <a:t>Terwujudnya pengembangan agribisnis berbasis peternakan melalui keterkaitan industri peternakan hulu sampai hilir.</a:t>
            </a:r>
            <a:endParaRPr lang="en-US" dirty="0" smtClean="0"/>
          </a:p>
          <a:p>
            <a:pPr marL="514350" lvl="0" indent="-514350">
              <a:buFont typeface="+mj-lt"/>
              <a:buAutoNum type="alphaLcPeriod"/>
            </a:pPr>
            <a:r>
              <a:rPr lang="id-ID" dirty="0" smtClean="0"/>
              <a:t>Terbangun dan berkembangnya kemitraan dan aliansi strategis diantara stakeholder yang melibatkan pemerintah, dunia usaha dan masyarakat secara sinergis.</a:t>
            </a:r>
            <a:endParaRPr lang="en-US" dirty="0" smtClean="0"/>
          </a:p>
          <a:p>
            <a:pPr marL="514350" lvl="0" indent="-514350">
              <a:buFont typeface="+mj-lt"/>
              <a:buAutoNum type="alphaLcPeriod"/>
            </a:pPr>
            <a:r>
              <a:rPr lang="id-ID" dirty="0" smtClean="0"/>
              <a:t>Meningkatnya produksi, produktivitas, produk bernilai tambah dan daya  saing  usaha  peternakan melalui peningkatan pengetahuan, kesadaran, dan penguatan keterampilan peternak.</a:t>
            </a:r>
            <a:endParaRPr lang="en-US" dirty="0" smtClean="0"/>
          </a:p>
          <a:p>
            <a:pPr marL="514350" lvl="0" indent="-514350">
              <a:buFont typeface="+mj-lt"/>
              <a:buAutoNum type="alphaLcPeriod"/>
            </a:pPr>
            <a:r>
              <a:rPr lang="id-ID" dirty="0" smtClean="0"/>
              <a:t>Meningkatkan  kemudahan  pelayanan  teknis  dan  ekonomis  bagi usaha peternakan.</a:t>
            </a:r>
            <a:endParaRPr lang="en-US" dirty="0" smtClean="0"/>
          </a:p>
          <a:p>
            <a:pPr marL="514350" lvl="0" indent="-514350">
              <a:buFont typeface="+mj-lt"/>
              <a:buAutoNum type="alphaLcPeriod"/>
            </a:pPr>
            <a:r>
              <a:rPr lang="id-ID" dirty="0" smtClean="0"/>
              <a:t>Terwujudnya ketahanan pangan di Kabupaten Pemalang.</a:t>
            </a:r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Lingkup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id-ID" dirty="0" smtClean="0"/>
              <a:t>Lingkup Wilayah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id-ID" dirty="0" smtClean="0"/>
              <a:t>Lingkup wilayah meliputi sentra atau kawasan budidaya telur omega dan telur itik di Kabupaten Pemalang. </a:t>
            </a:r>
            <a:endParaRPr lang="en-US" dirty="0" smtClean="0"/>
          </a:p>
          <a:p>
            <a:pPr lvl="0">
              <a:buNone/>
            </a:pPr>
            <a:r>
              <a:rPr lang="id-ID" dirty="0" smtClean="0"/>
              <a:t>Lingkup Materi</a:t>
            </a:r>
            <a:endParaRPr lang="en-US" dirty="0" smtClean="0"/>
          </a:p>
          <a:p>
            <a:pPr lvl="0">
              <a:buNone/>
            </a:pPr>
            <a:r>
              <a:rPr lang="en-US" dirty="0" smtClean="0"/>
              <a:t>1) </a:t>
            </a:r>
            <a:r>
              <a:rPr lang="id-ID" dirty="0" smtClean="0"/>
              <a:t>Identifikasi potensi sentra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id-ID" dirty="0" smtClean="0"/>
              <a:t>Pokok bahasan ini mencakup indentifikasi potensi  sentra agribisnis budidaya telur omega dan telur itik di Kabupaten Pemalang. </a:t>
            </a:r>
            <a:endParaRPr lang="en-US" dirty="0" smtClean="0"/>
          </a:p>
          <a:p>
            <a:pPr>
              <a:buNone/>
            </a:pPr>
            <a:r>
              <a:rPr lang="id-ID" dirty="0" smtClean="0"/>
              <a:t>2)	Analisa kinerja sentra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id-ID" dirty="0" smtClean="0"/>
              <a:t>Pokok bahasan ini mencakup analisa kinerja sentra budidaya telur omega dan telur itik di Kabupaten Pemalang yang dapat dikembangkan menjadi sentra agribisnis berbasis peternakan.</a:t>
            </a:r>
            <a:endParaRPr lang="en-US" dirty="0" smtClean="0"/>
          </a:p>
          <a:p>
            <a:pPr>
              <a:buNone/>
            </a:pPr>
            <a:r>
              <a:rPr lang="id-ID" dirty="0" smtClean="0"/>
              <a:t>3)	Perumusan strategi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id-ID" dirty="0" smtClean="0"/>
              <a:t>Pokok bahasan ini mencakup perumusan strategi pengembangan sentra budidaya telur omega dan telur itik di Kabupaten Pemalang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64008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/>
            <a:r>
              <a:rPr lang="id-ID" sz="1600" dirty="0" smtClean="0"/>
              <a:t>Undang-undang Republik Indonesia Nomor 25 Tahun 2004 tentang Perencanaan Pembangunan Nasional. </a:t>
            </a:r>
            <a:endParaRPr lang="en-US" sz="1600" dirty="0" smtClean="0"/>
          </a:p>
          <a:p>
            <a:pPr lvl="0"/>
            <a:r>
              <a:rPr lang="id-ID" sz="1600" dirty="0" smtClean="0"/>
              <a:t>Undang-Undang  Nomor  18  Tahun  2009  tentang  Peternakan  dan Kesehatan  Hewan  (Lembaran  Negara  Tahun  2009  Nomor  84, Tambahan Lembaran Negara Nomor 5015) sebagaimana telah diubah dengan  Undang-Undang  Nomor  41  Tahun  2014  tentang  Perubahan Atas Undang-Undang Nomor 18 Tahun 2009 Tentang Peternakan dan Kesehatan  Hewan  (Lembaran  Negara  Tahun  2014  Nomor  338, Tambahan Lembaran Negara Nomor 5619);</a:t>
            </a:r>
            <a:endParaRPr lang="en-US" sz="1600" dirty="0" smtClean="0"/>
          </a:p>
          <a:p>
            <a:r>
              <a:rPr lang="id-ID" sz="1600" dirty="0" smtClean="0"/>
              <a:t>Undang-Undang  Nomor  23  Tahun  2014  tentang  Pemerintah  Daerah (Lembaran  Negara  Tahun  2014  Nomor  244,  Tambahan  Lembaran Negara  Nomor  5587)  sebagaimana  telah  diubah beberapa kali terakhir dengan Undang-undang Nomor 9 Tahun 2015 tentang Perubahan Kedua Atas Undang-undang Nomor 23 Tahun 2014 tentang Pemerintahan Daerah (Lembaran Negara Republik Indonesia Tahun 2015 Nomor 58, Tambahan Lembaran Negara Republik Indonesia Nomor 5679); </a:t>
            </a:r>
            <a:endParaRPr lang="en-US" sz="1600" dirty="0" smtClean="0"/>
          </a:p>
          <a:p>
            <a:r>
              <a:rPr lang="id-ID" sz="1600" dirty="0" smtClean="0"/>
              <a:t>Peraturan  Pemerintah  Nomor   6  Tahun  2013  tentang  Pemberdayaan Peternak (Lembaran Negara Tahun 2013 Nomor 6);</a:t>
            </a:r>
            <a:endParaRPr lang="en-US" sz="1600" dirty="0" smtClean="0"/>
          </a:p>
          <a:p>
            <a:r>
              <a:rPr lang="id-ID" sz="1600" dirty="0" smtClean="0"/>
              <a:t>Peraturan  Menteri  Pertanian  Nomor  19/Permentan/HK.140/4/2015 tentang Rencana Strategis Kementerian Pertanian Republik Indonesia Tahun 2015 – 2019;</a:t>
            </a:r>
            <a:endParaRPr lang="en-US" sz="1600" dirty="0" smtClean="0"/>
          </a:p>
          <a:p>
            <a:r>
              <a:rPr lang="id-ID" sz="1600" dirty="0" smtClean="0"/>
              <a:t>Peraturan   Menteri  Pertanian  Nomor  50/Permentan/OT.140/8/2012 tentang Pedoman Pengembangan Kawasan Pertanian;</a:t>
            </a:r>
            <a:endParaRPr lang="en-US" sz="1600" dirty="0" smtClean="0"/>
          </a:p>
          <a:p>
            <a:r>
              <a:rPr lang="id-ID" sz="1600" dirty="0" smtClean="0"/>
              <a:t>Peraturan Daerah Kabupaten Pemalang Nomor 2 Tahun 2006 tentang Rencana Pembangunan Jangka Panjang Daerah Kabupaten Pemalang Tahun 2005 – 2025.</a:t>
            </a:r>
            <a:endParaRPr lang="en-US" sz="1600" dirty="0" smtClean="0"/>
          </a:p>
          <a:p>
            <a:r>
              <a:rPr lang="id-ID" sz="1600" dirty="0" smtClean="0"/>
              <a:t>Peraturan Daerah Kabupaten Pemalang Nomor 3 tahun 2011 tentang Rencana Tata Ruang Wilayah Kabupaten Pemalang Tahun 2011- 2031.</a:t>
            </a:r>
            <a:endParaRPr lang="en-US" sz="1600" dirty="0" smtClean="0"/>
          </a:p>
          <a:p>
            <a:r>
              <a:rPr lang="id-ID" sz="1600" dirty="0" smtClean="0"/>
              <a:t>Peraturan Daerah Kabupaten Pemalang Nomor 12 Tahun 2016 Tentang Rencana Pembangunan Jangka Menengah Daerah Kabupaten Pemalang Tahun 2016 – 2021.</a:t>
            </a:r>
            <a:endParaRPr lang="en-US" sz="16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b="1" dirty="0" smtClean="0"/>
              <a:t>Sistem Agribisnis Peternakan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9893" y="838200"/>
            <a:ext cx="9436293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id-ID" sz="3200" b="1" dirty="0" smtClean="0"/>
              <a:t>Metode Penentuan Lokasi dan Komo</a:t>
            </a:r>
            <a:r>
              <a:rPr lang="en-US" sz="3200" b="1" dirty="0" err="1" smtClean="0"/>
              <a:t>ditas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96" y="1600201"/>
            <a:ext cx="9097603" cy="498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id-ID" b="1" dirty="0" smtClean="0"/>
              <a:t>Ciri</a:t>
            </a:r>
            <a:r>
              <a:rPr lang="en-US" b="1" dirty="0" smtClean="0"/>
              <a:t> </a:t>
            </a:r>
            <a:r>
              <a:rPr lang="id-ID" b="1" dirty="0" smtClean="0"/>
              <a:t>SentraPeternakan Menurut Perkembangannya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332" y="1488391"/>
            <a:ext cx="9186332" cy="5309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b="1" dirty="0" smtClean="0"/>
              <a:t>Tahapan Pengembangan Sentra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89" y="1800224"/>
            <a:ext cx="9071811" cy="5069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id-ID" b="1" dirty="0" smtClean="0"/>
              <a:t>Alur Pikir Proses Penyelesaian Pekerjaan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22" y="1066800"/>
            <a:ext cx="9109378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b="1" dirty="0" smtClean="0"/>
              <a:t>Proporsi Pengambilan </a:t>
            </a:r>
            <a:r>
              <a:rPr lang="id-ID" b="1" dirty="0" smtClean="0"/>
              <a:t>Sampel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597" y="1752600"/>
            <a:ext cx="927719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-2362200" y="2819400"/>
            <a:ext cx="66294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Pembobotan</a:t>
            </a: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19742"/>
            <a:ext cx="58674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b="1" dirty="0" smtClean="0"/>
              <a:t>Nilai Kinerja </a:t>
            </a:r>
            <a:r>
              <a:rPr lang="id-ID" b="1" dirty="0" smtClean="0"/>
              <a:t>Sentra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238" y="2057400"/>
            <a:ext cx="925243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b="1" dirty="0" smtClean="0"/>
              <a:t>Diagram </a:t>
            </a:r>
            <a:r>
              <a:rPr lang="id-ID" b="1" dirty="0" smtClean="0"/>
              <a:t>Kartesius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420972"/>
            <a:ext cx="7014967" cy="5437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513</Words>
  <Application>Microsoft Office PowerPoint</Application>
  <PresentationFormat>On-screen Show (4:3)</PresentationFormat>
  <Paragraphs>49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STUDI PENGEMBANGAN SENTRA BUDIDAYA TELUR OMEGA DAN TELUR  ITIK DI KABUPATEN PEMALANG</vt:lpstr>
      <vt:lpstr>Potensi Telur</vt:lpstr>
      <vt:lpstr>Maksud</vt:lpstr>
      <vt:lpstr>Tujuan</vt:lpstr>
      <vt:lpstr>Sasaran</vt:lpstr>
      <vt:lpstr>Ruang Lingkup Pekerjaan</vt:lpstr>
      <vt:lpstr>Dasar Hukum</vt:lpstr>
      <vt:lpstr>Sistem Agribisnis Peternakan</vt:lpstr>
      <vt:lpstr>Metode Penentuan Lokasi dan Komoditas</vt:lpstr>
      <vt:lpstr>Ciri SentraPeternakan Menurut Perkembangannya</vt:lpstr>
      <vt:lpstr>Tahapan Pengembangan Sentra</vt:lpstr>
      <vt:lpstr>Alur Pikir Proses Penyelesaian Pekerjaan</vt:lpstr>
      <vt:lpstr>Proporsi Pengambilan Sampel</vt:lpstr>
      <vt:lpstr>Pembobotan  </vt:lpstr>
      <vt:lpstr>Nilai Kinerja Sentra</vt:lpstr>
      <vt:lpstr>Diagram Kartesius</vt:lpstr>
      <vt:lpstr>Terima Kasih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BRILIANA</dc:creator>
  <cp:lastModifiedBy>BRILIANA</cp:lastModifiedBy>
  <cp:revision>17</cp:revision>
  <dcterms:created xsi:type="dcterms:W3CDTF">2006-08-16T00:00:00Z</dcterms:created>
  <dcterms:modified xsi:type="dcterms:W3CDTF">2017-03-13T09:37:54Z</dcterms:modified>
</cp:coreProperties>
</file>